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6"/>
  </p:notesMasterIdLst>
  <p:sldIdLst>
    <p:sldId id="259" r:id="rId3"/>
    <p:sldId id="257" r:id="rId4"/>
    <p:sldId id="260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08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05C833-86D6-4E4D-BDDC-D0C6A99584FA}" type="datetimeFigureOut">
              <a:rPr lang="ko-KR" altLang="en-US" smtClean="0"/>
              <a:t>2016-12-23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B84C59-72C0-4B28-9F68-8C6DD3A902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5683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709612" y="4862512"/>
            <a:ext cx="5680075" cy="460374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138113" y="768350"/>
            <a:ext cx="6823075" cy="383857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702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1A54-4238-497D-B591-740282DFF0DE}" type="datetimeFigureOut">
              <a:rPr lang="ko-KR" altLang="en-US" smtClean="0"/>
              <a:t>2016-12-23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C34E8-1A5D-4DBD-9F94-C77089018A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105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1A54-4238-497D-B591-740282DFF0DE}" type="datetimeFigureOut">
              <a:rPr lang="ko-KR" altLang="en-US" smtClean="0"/>
              <a:t>2016-12-23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C34E8-1A5D-4DBD-9F94-C77089018A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570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1A54-4238-497D-B591-740282DFF0DE}" type="datetimeFigureOut">
              <a:rPr lang="ko-KR" altLang="en-US" smtClean="0"/>
              <a:t>2016-12-23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C34E8-1A5D-4DBD-9F94-C77089018A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7975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subTitle" idx="1"/>
          </p:nvPr>
        </p:nvSpPr>
        <p:spPr>
          <a:xfrm>
            <a:off x="239184" y="2997201"/>
            <a:ext cx="3649133" cy="358775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dk2"/>
            </a:outerShdw>
          </a:effectLst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  <a:defRPr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204469" algn="l" rtl="0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ct val="80000"/>
              <a:buFont typeface="Noto Sans Symbols"/>
              <a:buChar char="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70814" algn="l" rtl="0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SzPct val="65000"/>
              <a:buFont typeface="Noto Sans Symbols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75260" algn="l" rtl="0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ct val="70000"/>
              <a:buFont typeface="Noto Sans Symbols"/>
              <a:buChar char="◻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52400" algn="l" rtl="0"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52400" algn="l" rtl="0"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52400" algn="l" rtl="0"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52400" algn="l" rtl="0"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52400" algn="l" rtl="0"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ctrTitle"/>
          </p:nvPr>
        </p:nvSpPr>
        <p:spPr>
          <a:xfrm>
            <a:off x="239184" y="1412875"/>
            <a:ext cx="10363200" cy="506412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dk2"/>
            </a:outerShdw>
          </a:effectLst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200" b="1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66906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1A54-4238-497D-B591-740282DFF0DE}" type="datetimeFigureOut">
              <a:rPr lang="ko-KR" altLang="en-US" smtClean="0"/>
              <a:t>2016-12-23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C34E8-1A5D-4DBD-9F94-C77089018A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7459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1A54-4238-497D-B591-740282DFF0DE}" type="datetimeFigureOut">
              <a:rPr lang="ko-KR" altLang="en-US" smtClean="0"/>
              <a:t>2016-12-23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C34E8-1A5D-4DBD-9F94-C77089018A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6275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1A54-4238-497D-B591-740282DFF0DE}" type="datetimeFigureOut">
              <a:rPr lang="ko-KR" altLang="en-US" smtClean="0"/>
              <a:t>2016-12-23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C34E8-1A5D-4DBD-9F94-C77089018A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1438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1A54-4238-497D-B591-740282DFF0DE}" type="datetimeFigureOut">
              <a:rPr lang="ko-KR" altLang="en-US" smtClean="0"/>
              <a:t>2016-12-23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C34E8-1A5D-4DBD-9F94-C77089018A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7682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1A54-4238-497D-B591-740282DFF0DE}" type="datetimeFigureOut">
              <a:rPr lang="ko-KR" altLang="en-US" smtClean="0"/>
              <a:t>2016-12-23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C34E8-1A5D-4DBD-9F94-C77089018A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1961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1A54-4238-497D-B591-740282DFF0DE}" type="datetimeFigureOut">
              <a:rPr lang="ko-KR" altLang="en-US" smtClean="0"/>
              <a:t>2016-12-23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C34E8-1A5D-4DBD-9F94-C77089018A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8040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1A54-4238-497D-B591-740282DFF0DE}" type="datetimeFigureOut">
              <a:rPr lang="ko-KR" altLang="en-US" smtClean="0"/>
              <a:t>2016-12-23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C34E8-1A5D-4DBD-9F94-C77089018A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2727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1A54-4238-497D-B591-740282DFF0DE}" type="datetimeFigureOut">
              <a:rPr lang="ko-KR" altLang="en-US" smtClean="0"/>
              <a:t>2016-12-23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C34E8-1A5D-4DBD-9F94-C77089018A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4603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E11A54-4238-497D-B591-740282DFF0DE}" type="datetimeFigureOut">
              <a:rPr lang="ko-KR" altLang="en-US" smtClean="0"/>
              <a:t>2016-12-23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C34E8-1A5D-4DBD-9F94-C77089018A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956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 descr="KPU_NIGHT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 txBox="1"/>
          <p:nvPr/>
        </p:nvSpPr>
        <p:spPr>
          <a:xfrm>
            <a:off x="239182" y="620713"/>
            <a:ext cx="3202516" cy="304799"/>
          </a:xfrm>
          <a:prstGeom prst="rect">
            <a:avLst/>
          </a:prstGeom>
          <a:noFill/>
          <a:ln>
            <a:noFill/>
          </a:ln>
          <a:effectLst>
            <a:outerShdw blurRad="63500" dist="17959" dir="2700000">
              <a:schemeClr val="dk2"/>
            </a:outerShdw>
          </a:effectLst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2D  게임프로그래밍 프로젝트</a:t>
            </a:r>
          </a:p>
        </p:txBody>
      </p:sp>
      <p:sp>
        <p:nvSpPr>
          <p:cNvPr id="12" name="Shape 12"/>
          <p:cNvSpPr txBox="1"/>
          <p:nvPr/>
        </p:nvSpPr>
        <p:spPr>
          <a:xfrm>
            <a:off x="10149415" y="42861"/>
            <a:ext cx="1960032" cy="274636"/>
          </a:xfrm>
          <a:prstGeom prst="rect">
            <a:avLst/>
          </a:prstGeom>
          <a:noFill/>
          <a:ln>
            <a:noFill/>
          </a:ln>
          <a:effectLst>
            <a:outerShdw blurRad="63500" dist="17959" dir="2700000">
              <a:schemeClr val="dk2"/>
            </a:outerShdw>
          </a:effectLst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한국산업기술대학교</a:t>
            </a:r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239182" y="647700"/>
            <a:ext cx="11713633" cy="57610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7175" algn="l" rtl="0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ct val="75000"/>
              <a:buFont typeface="Noto Sans Symbols"/>
              <a:buChar char="■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204469" algn="l" rtl="0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ct val="80000"/>
              <a:buFont typeface="Noto Sans Symbols"/>
              <a:buChar char="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70814" algn="l" rtl="0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SzPct val="65000"/>
              <a:buFont typeface="Noto Sans Symbols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75260" algn="l" rtl="0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ct val="70000"/>
              <a:buFont typeface="Noto Sans Symbols"/>
              <a:buChar char="◻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52400" algn="l" rtl="0"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52400" algn="l" rtl="0"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52400" algn="l" rtl="0"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52400" algn="l" rtl="0"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52400" algn="l" rtl="0"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239181" y="49212"/>
            <a:ext cx="11808883" cy="4762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3342994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ctrTitle"/>
          </p:nvPr>
        </p:nvSpPr>
        <p:spPr>
          <a:xfrm>
            <a:off x="1703386" y="1412875"/>
            <a:ext cx="7772400" cy="936624"/>
          </a:xfrm>
          <a:prstGeom prst="rect">
            <a:avLst/>
          </a:prstGeom>
          <a:noFill/>
          <a:ln>
            <a:noFill/>
          </a:ln>
          <a:effectLst>
            <a:outerShdw blurRad="63500" dist="17959" dir="2700000">
              <a:schemeClr val="dk2"/>
            </a:outerShdw>
          </a:effectLst>
        </p:spPr>
        <p:txBody>
          <a:bodyPr lIns="91425" tIns="45700" rIns="91425" bIns="45700" anchor="ctr" anchorCtr="0">
            <a:noAutofit/>
          </a:bodyPr>
          <a:lstStyle/>
          <a:p>
            <a:pPr>
              <a:buClr>
                <a:srgbClr val="FFFF00"/>
              </a:buClr>
              <a:buSzPct val="25000"/>
            </a:pPr>
            <a:r>
              <a:rPr lang="ko-KR" altLang="en-US" dirty="0"/>
              <a:t>최종 프로젝트 발표</a:t>
            </a:r>
            <a:endParaRPr lang="en-US" dirty="0"/>
          </a:p>
        </p:txBody>
      </p:sp>
      <p:sp>
        <p:nvSpPr>
          <p:cNvPr id="65" name="Shape 65"/>
          <p:cNvSpPr txBox="1">
            <a:spLocks noGrp="1"/>
          </p:cNvSpPr>
          <p:nvPr>
            <p:ph type="subTitle" idx="1"/>
          </p:nvPr>
        </p:nvSpPr>
        <p:spPr>
          <a:xfrm>
            <a:off x="1703386" y="2997200"/>
            <a:ext cx="2736850" cy="792162"/>
          </a:xfrm>
          <a:prstGeom prst="rect">
            <a:avLst/>
          </a:prstGeom>
          <a:noFill/>
          <a:ln>
            <a:noFill/>
          </a:ln>
          <a:effectLst>
            <a:outerShdw blurRad="63500" dist="17959" dir="2700000">
              <a:schemeClr val="dk2"/>
            </a:outerShdw>
          </a:effectLst>
        </p:spPr>
        <p:txBody>
          <a:bodyPr lIns="91425" tIns="45700" rIns="91425" bIns="45700" anchor="t" anchorCtr="0">
            <a:noAutofit/>
          </a:bodyPr>
          <a:lstStyle/>
          <a:p>
            <a:pPr>
              <a:spcBef>
                <a:spcPts val="0"/>
              </a:spcBef>
              <a:buSzPct val="25000"/>
            </a:pPr>
            <a:r>
              <a:rPr lang="en-US"/>
              <a:t>학번: 2015182012</a:t>
            </a:r>
          </a:p>
          <a:p>
            <a:pPr>
              <a:buSzPct val="25000"/>
            </a:pPr>
            <a:r>
              <a:rPr lang="en-US"/>
              <a:t>이름: 박세준</a:t>
            </a:r>
          </a:p>
        </p:txBody>
      </p:sp>
    </p:spTree>
    <p:extLst>
      <p:ext uri="{BB962C8B-B14F-4D97-AF65-F5344CB8AC3E}">
        <p14:creationId xmlns:p14="http://schemas.microsoft.com/office/powerpoint/2010/main" val="1499177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Shape 99"/>
          <p:cNvGraphicFramePr/>
          <p:nvPr>
            <p:extLst>
              <p:ext uri="{D42A27DB-BD31-4B8C-83A1-F6EECF244321}">
                <p14:modId xmlns:p14="http://schemas.microsoft.com/office/powerpoint/2010/main" val="3192978056"/>
              </p:ext>
            </p:extLst>
          </p:nvPr>
        </p:nvGraphicFramePr>
        <p:xfrm>
          <a:off x="63038" y="63164"/>
          <a:ext cx="12007042" cy="6794836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2657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389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053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97033">
                  <a:extLst>
                    <a:ext uri="{9D8B030D-6E8A-4147-A177-3AD203B41FA5}">
                      <a16:colId xmlns:a16="http://schemas.microsoft.com/office/drawing/2014/main" val="3760718120"/>
                    </a:ext>
                  </a:extLst>
                </a:gridCol>
              </a:tblGrid>
              <a:tr h="396210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400" dirty="0" err="1"/>
                        <a:t>내용</a:t>
                      </a:r>
                      <a:r>
                        <a:rPr lang="en-US" sz="1400" dirty="0"/>
                        <a:t> 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400" dirty="0"/>
                        <a:t>1</a:t>
                      </a:r>
                      <a:r>
                        <a:rPr lang="ko-KR" altLang="en-US" sz="1400" dirty="0"/>
                        <a:t>차 발표 목표 범위</a:t>
                      </a:r>
                      <a:endParaRPr lang="en-US" sz="14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altLang="en-US" sz="1400" dirty="0"/>
                        <a:t>구현한 범위</a:t>
                      </a:r>
                      <a:endParaRPr lang="en-US" sz="14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altLang="en-US" sz="1400" dirty="0"/>
                        <a:t>진척도</a:t>
                      </a:r>
                      <a:endParaRPr lang="en-US" sz="1400" dirty="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2930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400" dirty="0" err="1"/>
                        <a:t>캐릭터</a:t>
                      </a:r>
                      <a:r>
                        <a:rPr lang="en-US" sz="1400" dirty="0"/>
                        <a:t> 컨</a:t>
                      </a:r>
                      <a:r>
                        <a:rPr lang="ko-KR" altLang="en-US" sz="1400" dirty="0"/>
                        <a:t>트</a:t>
                      </a:r>
                      <a:r>
                        <a:rPr lang="en-US" sz="1400" dirty="0"/>
                        <a:t>롤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400" dirty="0" err="1"/>
                        <a:t>클릭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또는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엔터</a:t>
                      </a:r>
                      <a:r>
                        <a:rPr lang="en-US" sz="1400" dirty="0"/>
                        <a:t> : </a:t>
                      </a:r>
                      <a:r>
                        <a:rPr lang="en-US" sz="1400" dirty="0" err="1"/>
                        <a:t>방향전환</a:t>
                      </a:r>
                      <a:endParaRPr lang="en-US" sz="1400" dirty="0"/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400" dirty="0"/>
                        <a:t>1, 2, 3 : </a:t>
                      </a:r>
                      <a:r>
                        <a:rPr lang="en-US" sz="1400" dirty="0" err="1"/>
                        <a:t>무기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변경</a:t>
                      </a:r>
                      <a:r>
                        <a:rPr lang="en-US" sz="1400" dirty="0"/>
                        <a:t>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solidFill>
                            <a:schemeClr val="dk1"/>
                          </a:solidFill>
                        </a:rPr>
                        <a:t>우클릭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altLang="ko-KR" sz="1400" dirty="0" err="1">
                          <a:solidFill>
                            <a:schemeClr val="dk1"/>
                          </a:solidFill>
                        </a:rPr>
                        <a:t>또는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altLang="ko-KR" sz="1400" dirty="0" err="1">
                          <a:solidFill>
                            <a:schemeClr val="dk1"/>
                          </a:solidFill>
                        </a:rPr>
                        <a:t>스페이스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</a:rPr>
                        <a:t> : </a:t>
                      </a:r>
                      <a:r>
                        <a:rPr lang="en-US" altLang="ko-KR" sz="1400" dirty="0" err="1">
                          <a:solidFill>
                            <a:schemeClr val="dk1"/>
                          </a:solidFill>
                        </a:rPr>
                        <a:t>막기</a:t>
                      </a:r>
                      <a:endParaRPr lang="en-US" altLang="ko-KR" sz="14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ko-KR" altLang="en-US" sz="1400" dirty="0">
                          <a:solidFill>
                            <a:schemeClr val="dk1"/>
                          </a:solidFill>
                        </a:rPr>
                        <a:t>방향전환과 막기</a:t>
                      </a:r>
                      <a:r>
                        <a:rPr lang="en-US" altLang="ko-KR" sz="1400" baseline="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ko-KR" altLang="en-US" sz="1400" baseline="0" dirty="0">
                          <a:solidFill>
                            <a:schemeClr val="dk1"/>
                          </a:solidFill>
                        </a:rPr>
                        <a:t>구현</a:t>
                      </a:r>
                      <a:r>
                        <a:rPr lang="en-US" altLang="ko-KR" sz="1400" baseline="0" dirty="0">
                          <a:solidFill>
                            <a:schemeClr val="dk1"/>
                          </a:solidFill>
                        </a:rPr>
                        <a:t>.</a:t>
                      </a:r>
                      <a:endParaRPr lang="en-US" altLang="ko-KR" sz="1400" dirty="0">
                        <a:solidFill>
                          <a:schemeClr val="dk1"/>
                        </a:solidFill>
                      </a:endParaRPr>
                    </a:p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ko-KR" altLang="en-US" sz="1400" dirty="0">
                          <a:solidFill>
                            <a:schemeClr val="dk1"/>
                          </a:solidFill>
                        </a:rPr>
                        <a:t>무기변경은 구현 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</a:rPr>
                        <a:t>X</a:t>
                      </a:r>
                      <a:endParaRPr lang="en-US" sz="14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sz="1400" dirty="0">
                          <a:solidFill>
                            <a:schemeClr val="dk1"/>
                          </a:solidFill>
                        </a:rPr>
                        <a:t>60%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9570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400" dirty="0" err="1"/>
                        <a:t>캐릭터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기술</a:t>
                      </a:r>
                      <a:r>
                        <a:rPr lang="en-US" sz="1400" dirty="0"/>
                        <a:t> 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400" dirty="0" err="1"/>
                        <a:t>일정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시간마다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특수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기술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발동</a:t>
                      </a:r>
                      <a:endParaRPr lang="en-US" sz="1400" dirty="0"/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/>
                        <a:t>적을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막았을</a:t>
                      </a:r>
                      <a:r>
                        <a:rPr lang="en-US" altLang="ko-KR" sz="1400" dirty="0"/>
                        <a:t> 때 </a:t>
                      </a:r>
                      <a:r>
                        <a:rPr lang="en-US" altLang="ko-KR" sz="1400" dirty="0" err="1"/>
                        <a:t>특수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기술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발동</a:t>
                      </a:r>
                      <a:r>
                        <a:rPr lang="en-US" altLang="ko-KR" sz="1400" dirty="0"/>
                        <a:t> 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altLang="en-US" sz="1400" dirty="0" err="1"/>
                        <a:t>미구현</a:t>
                      </a:r>
                      <a:endParaRPr lang="en-US" sz="14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400" dirty="0"/>
                        <a:t>0%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9570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400"/>
                        <a:t>맵 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400" dirty="0" err="1"/>
                        <a:t>끊임없이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우측으로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이동하며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맵은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단층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일직선맵</a:t>
                      </a:r>
                      <a:endParaRPr lang="en-US" sz="1400" dirty="0"/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/>
                        <a:t>스테이지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변경때마다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맵의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테마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변경</a:t>
                      </a:r>
                      <a:r>
                        <a:rPr lang="en-US" altLang="ko-KR" sz="1400" dirty="0"/>
                        <a:t> 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altLang="en-US" sz="1400" dirty="0"/>
                        <a:t>테마 변경만 </a:t>
                      </a:r>
                      <a:r>
                        <a:rPr lang="ko-KR" altLang="en-US" sz="1400" dirty="0" err="1"/>
                        <a:t>미구현</a:t>
                      </a:r>
                      <a:r>
                        <a:rPr lang="en-US" altLang="ko-KR" sz="1400" dirty="0"/>
                        <a:t>.</a:t>
                      </a:r>
                      <a:endParaRPr lang="en-US" sz="14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400" dirty="0"/>
                        <a:t>90%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0783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400" dirty="0"/>
                        <a:t>적 AI 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/>
                        <a:t>영웅을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향해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돌진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/>
                        <a:t>보스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몬스터는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고유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행동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반복</a:t>
                      </a:r>
                      <a:r>
                        <a:rPr lang="en-US" sz="1400" dirty="0"/>
                        <a:t>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/>
                        <a:t>고유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움직임을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가진</a:t>
                      </a:r>
                      <a:r>
                        <a:rPr lang="en-US" altLang="ko-KR" sz="1400" dirty="0"/>
                        <a:t> 적 </a:t>
                      </a:r>
                      <a:r>
                        <a:rPr lang="en-US" altLang="ko-KR" sz="1400" dirty="0" err="1"/>
                        <a:t>추가</a:t>
                      </a:r>
                      <a:r>
                        <a:rPr lang="en-US" altLang="ko-KR" sz="1400" dirty="0"/>
                        <a:t>, </a:t>
                      </a:r>
                      <a:r>
                        <a:rPr lang="en-US" altLang="ko-KR" sz="1400" dirty="0" err="1"/>
                        <a:t>보스몬스터의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공격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패턴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추가</a:t>
                      </a:r>
                      <a:r>
                        <a:rPr lang="en-US" altLang="ko-KR" sz="1400" dirty="0"/>
                        <a:t> 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altLang="en-US" sz="1400" dirty="0"/>
                        <a:t>일반 몬스터만 구현</a:t>
                      </a:r>
                      <a:endParaRPr lang="en-US" altLang="ko-KR" sz="1400" dirty="0"/>
                    </a:p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altLang="en-US" sz="1400" dirty="0" err="1"/>
                        <a:t>보스몹</a:t>
                      </a:r>
                      <a:r>
                        <a:rPr lang="ko-KR" altLang="en-US" sz="1400" dirty="0"/>
                        <a:t> </a:t>
                      </a:r>
                      <a:r>
                        <a:rPr lang="ko-KR" altLang="en-US" sz="1400" dirty="0" err="1"/>
                        <a:t>미구현</a:t>
                      </a:r>
                      <a:endParaRPr lang="en-US" sz="14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400" dirty="0"/>
                        <a:t>50%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75770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400"/>
                        <a:t>난이도 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400" dirty="0" err="1"/>
                        <a:t>영웅의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성장과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몬스터의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능력치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성장은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비슷하지만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점점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몬스터의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능력치가</a:t>
                      </a:r>
                      <a:r>
                        <a:rPr lang="en-US" sz="1400" dirty="0"/>
                        <a:t> 더 </a:t>
                      </a:r>
                      <a:r>
                        <a:rPr lang="en-US" sz="1400" dirty="0" err="1"/>
                        <a:t>높아짐</a:t>
                      </a:r>
                      <a:r>
                        <a:rPr lang="en-US" sz="1400" dirty="0"/>
                        <a:t>.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/>
                        <a:t>레벨이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올라갈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수록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보스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몬스터의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패턴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추가</a:t>
                      </a:r>
                      <a:r>
                        <a:rPr lang="en-US" altLang="ko-KR" sz="1400" dirty="0"/>
                        <a:t> 및 </a:t>
                      </a:r>
                      <a:r>
                        <a:rPr lang="en-US" altLang="ko-KR" sz="1400" dirty="0" err="1"/>
                        <a:t>속도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증가</a:t>
                      </a:r>
                      <a:r>
                        <a:rPr lang="en-US" altLang="ko-KR" sz="1400" dirty="0"/>
                        <a:t> </a:t>
                      </a:r>
                    </a:p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endParaRPr lang="en-US" sz="14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altLang="en-US" sz="1400" dirty="0"/>
                        <a:t>패턴 및 능력치 </a:t>
                      </a:r>
                      <a:r>
                        <a:rPr lang="ko-KR" altLang="en-US" sz="1400" dirty="0" err="1"/>
                        <a:t>미구현</a:t>
                      </a:r>
                      <a:endParaRPr lang="en-US" sz="14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400" dirty="0"/>
                        <a:t>0%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36290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400"/>
                        <a:t>게임기능 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400" dirty="0"/>
                        <a:t>적 </a:t>
                      </a:r>
                      <a:r>
                        <a:rPr lang="en-US" sz="1400" dirty="0" err="1"/>
                        <a:t>처치</a:t>
                      </a:r>
                      <a:r>
                        <a:rPr lang="en-US" sz="1400" dirty="0"/>
                        <a:t> 시 </a:t>
                      </a:r>
                      <a:r>
                        <a:rPr lang="en-US" sz="1400" dirty="0" err="1"/>
                        <a:t>경험치</a:t>
                      </a:r>
                      <a:r>
                        <a:rPr lang="en-US" sz="1400" dirty="0"/>
                        <a:t>  </a:t>
                      </a:r>
                      <a:r>
                        <a:rPr lang="en-US" sz="1400" dirty="0" err="1"/>
                        <a:t>획득</a:t>
                      </a:r>
                      <a:r>
                        <a:rPr lang="en-US" sz="1400" dirty="0"/>
                        <a:t>.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/>
                        <a:t>레벨에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따라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능력치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높아짐</a:t>
                      </a:r>
                      <a:endParaRPr lang="en-US" sz="1400" dirty="0"/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solidFill>
                            <a:schemeClr val="dk1"/>
                          </a:solidFill>
                        </a:rPr>
                        <a:t>보스몬스터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altLang="ko-KR" sz="1400" dirty="0" err="1">
                          <a:solidFill>
                            <a:schemeClr val="dk1"/>
                          </a:solidFill>
                        </a:rPr>
                        <a:t>처치시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altLang="ko-KR" sz="1400" dirty="0" err="1">
                          <a:solidFill>
                            <a:schemeClr val="dk1"/>
                          </a:solidFill>
                        </a:rPr>
                        <a:t>희귀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altLang="ko-KR" sz="1400" dirty="0" err="1">
                          <a:solidFill>
                            <a:schemeClr val="dk1"/>
                          </a:solidFill>
                        </a:rPr>
                        <a:t>능력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altLang="ko-KR" sz="1400" dirty="0" err="1">
                          <a:solidFill>
                            <a:schemeClr val="dk1"/>
                          </a:solidFill>
                        </a:rPr>
                        <a:t>획득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altLang="ko-KR" sz="1400" dirty="0" err="1">
                          <a:solidFill>
                            <a:schemeClr val="dk1"/>
                          </a:solidFill>
                        </a:rPr>
                        <a:t>가능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</a:rPr>
                        <a:t> </a:t>
                      </a:r>
                    </a:p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endParaRPr lang="en-US" sz="14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ko-KR" altLang="en-US" sz="1400" dirty="0" err="1">
                          <a:solidFill>
                            <a:schemeClr val="dk1"/>
                          </a:solidFill>
                        </a:rPr>
                        <a:t>미구현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</a:rPr>
                        <a:t>.</a:t>
                      </a:r>
                      <a:endParaRPr lang="en-US" sz="14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sz="1400" dirty="0">
                          <a:solidFill>
                            <a:schemeClr val="dk1"/>
                          </a:solidFill>
                        </a:rPr>
                        <a:t>0%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10783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400" dirty="0" err="1"/>
                        <a:t>사운드</a:t>
                      </a:r>
                      <a:r>
                        <a:rPr lang="en-US" sz="1400" dirty="0"/>
                        <a:t> 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400" dirty="0" err="1">
                          <a:solidFill>
                            <a:schemeClr val="dk1"/>
                          </a:solidFill>
                        </a:rPr>
                        <a:t>배경음악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</a:rPr>
                        <a:t>,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</a:rPr>
                        <a:t>무기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</a:rPr>
                        <a:t>소리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</a:rPr>
                        <a:t>, 적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</a:rPr>
                        <a:t>처치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</a:rPr>
                        <a:t> 시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</a:rPr>
                        <a:t>소리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</a:rPr>
                        <a:t>,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</a:rPr>
                        <a:t>피격시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</a:rPr>
                        <a:t>소리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</a:rPr>
                        <a:t>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/>
                        <a:t>보스나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배경의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테마에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따라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다른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분위기의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음악</a:t>
                      </a:r>
                      <a:r>
                        <a:rPr lang="en-US" altLang="ko-KR" sz="1400" dirty="0"/>
                        <a:t> </a:t>
                      </a:r>
                      <a:r>
                        <a:rPr lang="en-US" altLang="ko-KR" sz="1400" dirty="0" err="1"/>
                        <a:t>재생</a:t>
                      </a:r>
                      <a:r>
                        <a:rPr lang="en-US" altLang="ko-KR" sz="1400" dirty="0"/>
                        <a:t> 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altLang="en-US" sz="1400" dirty="0"/>
                        <a:t>사운드 </a:t>
                      </a:r>
                      <a:r>
                        <a:rPr lang="ko-KR" altLang="en-US" sz="1400" dirty="0" err="1"/>
                        <a:t>미구현</a:t>
                      </a:r>
                      <a:endParaRPr lang="en-US" sz="14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400" dirty="0"/>
                        <a:t>0%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22930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400"/>
                        <a:t>애니메이션 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400" dirty="0" err="1"/>
                        <a:t>이동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/>
                        <a:t>공격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/>
                        <a:t>피격</a:t>
                      </a:r>
                      <a:r>
                        <a:rPr lang="en-US" sz="1400" dirty="0"/>
                        <a:t>, 적 </a:t>
                      </a:r>
                      <a:r>
                        <a:rPr lang="en-US" sz="1400" dirty="0" err="1"/>
                        <a:t>이동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/>
                        <a:t>공격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/>
                        <a:t>피격</a:t>
                      </a:r>
                      <a:endParaRPr lang="en-US" sz="1400" dirty="0"/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solidFill>
                            <a:schemeClr val="dk1"/>
                          </a:solidFill>
                        </a:rPr>
                        <a:t>레벨업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altLang="ko-KR" sz="1400" dirty="0" err="1">
                          <a:solidFill>
                            <a:schemeClr val="dk1"/>
                          </a:solidFill>
                        </a:rPr>
                        <a:t>이펙트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</a:rPr>
                        <a:t>, </a:t>
                      </a:r>
                      <a:r>
                        <a:rPr lang="en-US" altLang="ko-KR" sz="1400" dirty="0" err="1">
                          <a:solidFill>
                            <a:schemeClr val="dk1"/>
                          </a:solidFill>
                        </a:rPr>
                        <a:t>특수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altLang="ko-KR" sz="1400" dirty="0" err="1">
                          <a:solidFill>
                            <a:schemeClr val="dk1"/>
                          </a:solidFill>
                        </a:rPr>
                        <a:t>공격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altLang="ko-KR" sz="1400" dirty="0" err="1">
                          <a:solidFill>
                            <a:schemeClr val="dk1"/>
                          </a:solidFill>
                        </a:rPr>
                        <a:t>이펙트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</a:rPr>
                        <a:t> </a:t>
                      </a:r>
                    </a:p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endParaRPr lang="en-US" sz="14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ko-KR" altLang="en-US" sz="1400" dirty="0" err="1">
                          <a:solidFill>
                            <a:schemeClr val="dk1"/>
                          </a:solidFill>
                        </a:rPr>
                        <a:t>레벨</a:t>
                      </a:r>
                      <a:r>
                        <a:rPr lang="ko-KR" altLang="en-US" sz="1400" baseline="0" dirty="0" err="1">
                          <a:solidFill>
                            <a:schemeClr val="dk1"/>
                          </a:solidFill>
                        </a:rPr>
                        <a:t>업</a:t>
                      </a:r>
                      <a:r>
                        <a:rPr lang="en-US" altLang="ko-KR" sz="1400" baseline="0" dirty="0">
                          <a:solidFill>
                            <a:schemeClr val="dk1"/>
                          </a:solidFill>
                        </a:rPr>
                        <a:t>, </a:t>
                      </a:r>
                      <a:r>
                        <a:rPr lang="ko-KR" altLang="en-US" sz="1400" baseline="0" dirty="0">
                          <a:solidFill>
                            <a:schemeClr val="dk1"/>
                          </a:solidFill>
                        </a:rPr>
                        <a:t>피격</a:t>
                      </a:r>
                      <a:r>
                        <a:rPr lang="en-US" altLang="ko-KR" sz="1400" baseline="0" dirty="0">
                          <a:solidFill>
                            <a:schemeClr val="dk1"/>
                          </a:solidFill>
                        </a:rPr>
                        <a:t>, </a:t>
                      </a:r>
                      <a:r>
                        <a:rPr lang="ko-KR" altLang="en-US" sz="1400" baseline="0" dirty="0">
                          <a:solidFill>
                            <a:schemeClr val="dk1"/>
                          </a:solidFill>
                        </a:rPr>
                        <a:t>특수 공격 </a:t>
                      </a:r>
                      <a:r>
                        <a:rPr lang="ko-KR" altLang="en-US" sz="1400" baseline="0" dirty="0" err="1">
                          <a:solidFill>
                            <a:schemeClr val="dk1"/>
                          </a:solidFill>
                        </a:rPr>
                        <a:t>미구현</a:t>
                      </a:r>
                      <a:endParaRPr lang="en-US" altLang="ko-KR" sz="1400" baseline="0" dirty="0">
                        <a:solidFill>
                          <a:schemeClr val="dk1"/>
                        </a:solidFill>
                      </a:endParaRPr>
                    </a:p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ko-KR" altLang="en-US" sz="1400" baseline="0" dirty="0">
                          <a:solidFill>
                            <a:schemeClr val="dk1"/>
                          </a:solidFill>
                        </a:rPr>
                        <a:t>나머지 구현</a:t>
                      </a:r>
                      <a:endParaRPr lang="en-US" sz="14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sz="1400" dirty="0">
                          <a:solidFill>
                            <a:schemeClr val="dk1"/>
                          </a:solidFill>
                        </a:rPr>
                        <a:t>80%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3586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akaoTalk_Video_20161223_0006_57_62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3243" y="1031269"/>
            <a:ext cx="8134350" cy="4572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332510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인터뷰 영상</a:t>
            </a:r>
          </a:p>
        </p:txBody>
      </p:sp>
    </p:spTree>
    <p:extLst>
      <p:ext uri="{BB962C8B-B14F-4D97-AF65-F5344CB8AC3E}">
        <p14:creationId xmlns:p14="http://schemas.microsoft.com/office/powerpoint/2010/main" val="4286227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모자이크">
  <a:themeElements>
    <a:clrScheme name="2_모자이크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218</Words>
  <Application>Microsoft Office PowerPoint</Application>
  <PresentationFormat>와이드스크린</PresentationFormat>
  <Paragraphs>53</Paragraphs>
  <Slides>3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Noto Sans Symbols</vt:lpstr>
      <vt:lpstr>맑은 고딕</vt:lpstr>
      <vt:lpstr>Arial</vt:lpstr>
      <vt:lpstr>Office 테마</vt:lpstr>
      <vt:lpstr>2_모자이크</vt:lpstr>
      <vt:lpstr>최종 프로젝트 발표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최종 프로젝트 발표</dc:title>
  <dc:creator>박세준</dc:creator>
  <cp:lastModifiedBy>박세준</cp:lastModifiedBy>
  <cp:revision>3</cp:revision>
  <dcterms:created xsi:type="dcterms:W3CDTF">2016-12-22T14:46:03Z</dcterms:created>
  <dcterms:modified xsi:type="dcterms:W3CDTF">2016-12-22T15:21:53Z</dcterms:modified>
</cp:coreProperties>
</file>

<file path=docProps/thumbnail.jpeg>
</file>